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A018E-558F-4295-9427-77A847A8BB79}" type="datetimeFigureOut">
              <a:rPr lang="en-CA" smtClean="0"/>
              <a:t>2023-10-05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9B094-F59A-40E8-B2DF-9C9ACCC6AB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631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2C01-027B-BFEB-5C2C-F34670A42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31F0C-8FF3-AD53-98A2-4495BC997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7E5-5EDD-D51B-74F8-83DC4419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F57C-FCC1-4788-9792-8F4F5C18EF34}" type="datetimeFigureOut">
              <a:rPr lang="en-CA" smtClean="0"/>
              <a:t>2023-10-05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9A2CE-F0E1-BE9A-78EE-1025BD5B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51DF1-205F-8E70-B25F-C94AA77B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678A-1506-4ABF-A5F2-FB51FAB93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243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D536E-1171-6603-30C8-CC51E1FF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CA1BE-6EDD-4823-6FDC-5883E0404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DCC19-6B75-F1C8-3F22-678D1E93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F57C-FCC1-4788-9792-8F4F5C18EF34}" type="datetimeFigureOut">
              <a:rPr lang="en-CA" smtClean="0"/>
              <a:t>2023-10-05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55BB2-63B4-2936-3793-22D43B0C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90DDA-C6A9-BEA2-81D3-C8E343E8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678A-1506-4ABF-A5F2-FB51FAB93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25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61AB6-82CC-524A-E7CF-53D992672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E6DD3-EABC-3631-7CDC-76B20DDA7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0C10C-E837-8D46-2050-CECB6D91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F57C-FCC1-4788-9792-8F4F5C18EF34}" type="datetimeFigureOut">
              <a:rPr lang="en-CA" smtClean="0"/>
              <a:t>2023-10-05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7E6AE-621C-65E6-9F65-8E90DE891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E69D7-D706-2A1B-5D58-964B952C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678A-1506-4ABF-A5F2-FB51FAB93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911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14F9D-DD19-D73D-F003-C479A1BC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09EDF-089D-E761-8F9E-BF14B4438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4D717-CAF8-DB5F-1928-457479EA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F57C-FCC1-4788-9792-8F4F5C18EF34}" type="datetimeFigureOut">
              <a:rPr lang="en-CA" smtClean="0"/>
              <a:t>2023-10-05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8E89A-04E2-6A91-F100-9887DAF5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314B-C85D-18FC-549E-0DAEEB54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678A-1506-4ABF-A5F2-FB51FAB93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1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E773C-FD76-251E-F13F-3B896AB6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05124-589B-DE85-3A7C-B78BAC6E5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ED607-59C4-CEF9-4C57-F457C535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F57C-FCC1-4788-9792-8F4F5C18EF34}" type="datetimeFigureOut">
              <a:rPr lang="en-CA" smtClean="0"/>
              <a:t>2023-10-05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20192-F75B-AB73-5029-8345CA353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A6CE4-BD72-5463-A2EE-5CCFFA63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678A-1506-4ABF-A5F2-FB51FAB93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295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24C3-DF3C-C9CA-6262-4511FAE78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83FE4-11AB-F864-AFA9-E74FD2569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84714-680A-9F19-F769-A3B563C2B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9B018-A054-397C-D4DF-F8399433A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F57C-FCC1-4788-9792-8F4F5C18EF34}" type="datetimeFigureOut">
              <a:rPr lang="en-CA" smtClean="0"/>
              <a:t>2023-10-05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D4D23-6532-6FC8-EC1D-08459722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CD567-CF71-B608-AE32-8B7E5345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678A-1506-4ABF-A5F2-FB51FAB93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655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96667-E5EC-0888-1F72-8E515923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56373-5F0A-28DC-066E-E61A6AA00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04045-55D3-3932-DB2C-6FD0498FB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4CDAF3-104A-E51E-705F-D71498487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D7920D-7918-FBBA-8C51-E3E60A9AF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5CDA23-999A-44F3-3613-EF8C72F6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F57C-FCC1-4788-9792-8F4F5C18EF34}" type="datetimeFigureOut">
              <a:rPr lang="en-CA" smtClean="0"/>
              <a:t>2023-10-05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10EE4C-BE56-F322-345C-94DDA267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18069D-561E-D2ED-DD64-D85E3BE9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678A-1506-4ABF-A5F2-FB51FAB93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99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B790-2574-96EB-304B-EC8BB3D1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81AFA-05FA-6372-78E6-D207F4885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F57C-FCC1-4788-9792-8F4F5C18EF34}" type="datetimeFigureOut">
              <a:rPr lang="en-CA" smtClean="0"/>
              <a:t>2023-10-05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3FA95-0AC3-53D3-1814-8B325E0B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1904E-692E-4E7A-088A-D46C19CE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678A-1506-4ABF-A5F2-FB51FAB93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4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77B953-010F-ED24-D770-32289B627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F57C-FCC1-4788-9792-8F4F5C18EF34}" type="datetimeFigureOut">
              <a:rPr lang="en-CA" smtClean="0"/>
              <a:t>2023-10-05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C9DB5-92F1-9EE8-D828-E9F1D0043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2FA9E-CE2F-9B08-0457-596D5E74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678A-1506-4ABF-A5F2-FB51FAB93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453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B236E-C5D8-A925-5EFD-BA371D3A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85248-397B-FB51-171E-7E640DA34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C76B9-EE73-9E18-AA6B-067EB1473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2EEFA-9FFC-0F54-3D25-E3ACC8C0D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F57C-FCC1-4788-9792-8F4F5C18EF34}" type="datetimeFigureOut">
              <a:rPr lang="en-CA" smtClean="0"/>
              <a:t>2023-10-05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10ECD-F9FD-8E32-A2F7-D3FDA0A3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D99AE-A46E-9E98-9BC0-7BE28239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678A-1506-4ABF-A5F2-FB51FAB93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69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72B3-48AE-25A4-70F2-BF5AF57E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11740A-461D-4C35-C73E-A06A232E4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2156D-B8CA-51EE-79F6-F807B3F6B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A6C78-8FEA-CCBD-BB41-A19B76BC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F57C-FCC1-4788-9792-8F4F5C18EF34}" type="datetimeFigureOut">
              <a:rPr lang="en-CA" smtClean="0"/>
              <a:t>2023-10-05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FE78C-1193-7D2F-104D-2887FE43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34DA5-EB7D-360E-4BC0-98DEC05E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678A-1506-4ABF-A5F2-FB51FAB93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627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3D855-ADB0-4310-6D96-332F08F4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C9B9C-2DF5-0BE0-59EA-DC1B0B66E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DBE8D-E71E-9D23-B634-10DDEF96F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0F57C-FCC1-4788-9792-8F4F5C18EF34}" type="datetimeFigureOut">
              <a:rPr lang="en-CA" smtClean="0"/>
              <a:t>2023-10-05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A8D3E-DD4A-188D-3E88-31FCECD03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EA8E8-93DB-41EF-CF02-CBFDEADF4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A678A-1506-4ABF-A5F2-FB51FAB932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196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B2F6-FC44-D4B9-D30D-A0149E4A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572569"/>
            <a:ext cx="3380527" cy="1642956"/>
          </a:xfrm>
        </p:spPr>
        <p:txBody>
          <a:bodyPr anchor="b">
            <a:normAutofit/>
          </a:bodyPr>
          <a:lstStyle/>
          <a:p>
            <a:r>
              <a:rPr lang="en-CA" sz="2800" kern="1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profile/role of a </a:t>
            </a:r>
            <a:r>
              <a:rPr lang="en-CA" sz="2800" b="1" kern="1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r>
              <a:rPr lang="en-CA" sz="2800" kern="1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coordinator?</a:t>
            </a:r>
            <a:endParaRPr lang="en-CA" sz="28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5F11E-B5FD-3B8A-45BD-CA0EFD730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811" y="2596242"/>
            <a:ext cx="3380527" cy="3652157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A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a heart and calling for saturating the </a:t>
            </a:r>
            <a:r>
              <a:rPr lang="en-CA" sz="1800" u="sng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whole region</a:t>
            </a:r>
            <a:r>
              <a:rPr lang="en-CA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the Gospel, including each nation in the region. 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willing to connect key </a:t>
            </a:r>
            <a:r>
              <a:rPr lang="en-CA" sz="1800" u="sng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church planting and </a:t>
            </a:r>
            <a:r>
              <a:rPr lang="en-CA" sz="1800" u="sng" kern="1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disciplemaking</a:t>
            </a:r>
            <a:r>
              <a:rPr lang="en-CA" sz="1800" u="sng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leaders</a:t>
            </a:r>
            <a:r>
              <a:rPr lang="en-CA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into roundtables.	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willing to connect national roundtable leaders into a </a:t>
            </a:r>
            <a:r>
              <a:rPr lang="en-CA" sz="1800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roundtable</a:t>
            </a:r>
            <a:endParaRPr lang="en-CA" sz="1800" u="sng" dirty="0">
              <a:solidFill>
                <a:schemeClr val="tx2"/>
              </a:solidFill>
            </a:endParaRPr>
          </a:p>
        </p:txBody>
      </p:sp>
      <p:pic>
        <p:nvPicPr>
          <p:cNvPr id="7" name="Picture 6" descr="A map of the world&#10;&#10;Description automatically generated">
            <a:extLst>
              <a:ext uri="{FF2B5EF4-FFF2-40B4-BE49-F238E27FC236}">
                <a16:creationId xmlns:a16="http://schemas.microsoft.com/office/drawing/2014/main" id="{A122E25C-69E3-62E6-C5B4-8302C6B9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031" y="1263073"/>
            <a:ext cx="6588369" cy="43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7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A6BEB-8A61-4164-59C4-BDBBB08D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CA" sz="34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profile/role of a </a:t>
            </a:r>
            <a:r>
              <a:rPr lang="en-CA" sz="34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en-CA" sz="34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coordinator?</a:t>
            </a:r>
            <a:endParaRPr lang="en-CA" sz="3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F99C9-9CBA-70C5-2926-163743DA2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a </a:t>
            </a:r>
            <a:r>
              <a:rPr lang="en-CA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 and calling</a:t>
            </a: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help saturate their whole nation with the Gospel through healthy churches.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willing to </a:t>
            </a:r>
            <a:r>
              <a:rPr lang="en-CA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gather a national team</a:t>
            </a: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assist.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willing to find researchers to </a:t>
            </a:r>
            <a:r>
              <a:rPr lang="en-CA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strategic information</a:t>
            </a: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nation.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willing to </a:t>
            </a:r>
            <a:r>
              <a:rPr lang="en-CA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national roundtables</a:t>
            </a: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church planting and </a:t>
            </a:r>
            <a:r>
              <a:rPr lang="en-CA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disciplemaking</a:t>
            </a: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leaders 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willing to </a:t>
            </a:r>
            <a:r>
              <a:rPr lang="en-CA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collaboration</a:t>
            </a:r>
            <a:r>
              <a:rPr lang="en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fill gaps with the support of tools and training.</a:t>
            </a:r>
          </a:p>
        </p:txBody>
      </p:sp>
      <p:pic>
        <p:nvPicPr>
          <p:cNvPr id="5" name="Picture 4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20578BE4-7A07-D684-D0C0-1FEA80C2AF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4" r="1299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2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AFD02E50-ADCF-7957-81A7-187793931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315" y="1412976"/>
            <a:ext cx="11100581" cy="5144753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AC8378-0060-BD97-BFE5-46D1F73B2882}"/>
              </a:ext>
            </a:extLst>
          </p:cNvPr>
          <p:cNvSpPr txBox="1"/>
          <p:nvPr/>
        </p:nvSpPr>
        <p:spPr>
          <a:xfrm>
            <a:off x="1670670" y="268079"/>
            <a:ext cx="7994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Example of one region engaged in the process of encouraging national roundtables…</a:t>
            </a:r>
          </a:p>
        </p:txBody>
      </p:sp>
    </p:spTree>
    <p:extLst>
      <p:ext uri="{BB962C8B-B14F-4D97-AF65-F5344CB8AC3E}">
        <p14:creationId xmlns:p14="http://schemas.microsoft.com/office/powerpoint/2010/main" val="2086242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153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Symbol</vt:lpstr>
      <vt:lpstr>Office Theme</vt:lpstr>
      <vt:lpstr>What is the profile/role of a regional team coordinator?</vt:lpstr>
      <vt:lpstr>What is the profile/role of a national team coordinator?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Murray Moerman</dc:creator>
  <cp:lastModifiedBy>Murray Moerman</cp:lastModifiedBy>
  <cp:revision>5</cp:revision>
  <dcterms:created xsi:type="dcterms:W3CDTF">2023-10-02T15:41:24Z</dcterms:created>
  <dcterms:modified xsi:type="dcterms:W3CDTF">2023-10-05T18:28:32Z</dcterms:modified>
</cp:coreProperties>
</file>