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8"/>
  </p:notesMasterIdLst>
  <p:sldIdLst>
    <p:sldId id="256" r:id="rId2"/>
    <p:sldId id="856" r:id="rId3"/>
    <p:sldId id="857" r:id="rId4"/>
    <p:sldId id="264" r:id="rId5"/>
    <p:sldId id="266" r:id="rId6"/>
    <p:sldId id="265" r:id="rId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1570"/>
    <a:srgbClr val="0C70BA"/>
    <a:srgbClr val="A1D4D3"/>
    <a:srgbClr val="CCD7D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4797"/>
    <p:restoredTop sz="94828"/>
  </p:normalViewPr>
  <p:slideViewPr>
    <p:cSldViewPr snapToGrid="0">
      <p:cViewPr varScale="1">
        <p:scale>
          <a:sx n="89" d="100"/>
          <a:sy n="89" d="100"/>
        </p:scale>
        <p:origin x="192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0B13C5A-5885-EA49-A7E3-1853113CC1E5}" type="datetimeFigureOut">
              <a:rPr lang="en-US" smtClean="0"/>
              <a:t>10/2/23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CC606DF-93EB-6F4F-A591-5055518584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05140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82" name="Google Shape;82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8DA241-1024-8C90-1F6A-96890ADF3D6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5D50776-89D7-D3C0-0BE8-BA9756C91B6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C6CF3C7-5CD7-1C51-3262-7EFCA369DE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680A8E-ADC9-CD40-940F-AEF86C1FEBF4}" type="datetimeFigureOut">
              <a:rPr lang="en-US" smtClean="0"/>
              <a:t>10/2/23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36B3D06-3F11-C972-504C-7C2098E3FB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FF194B3-9DCC-4E5C-6780-37CB8D88CB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9F38D4-DD80-C641-957C-593F996997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48963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4490B2-3AB0-C0DA-572F-83D7A2EFA1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47EF3A6-78B8-4D3F-7F94-65DDD10C04E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45D416F-5978-8E76-3605-EF3C3C2CB0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680A8E-ADC9-CD40-940F-AEF86C1FEBF4}" type="datetimeFigureOut">
              <a:rPr lang="en-US" smtClean="0"/>
              <a:t>10/2/23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DF5D5D9-3204-8D31-4B64-674345B498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D546DBC-3FBB-4E34-4B2D-44CD4F8F89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9F38D4-DD80-C641-957C-593F996997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41512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6BC60D0-09B1-65E9-6B4A-40297022434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FEB21C6-EF33-068A-2602-61BDEC971E5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DA65ADB-BFD3-D6DF-2D0D-4258CC837F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680A8E-ADC9-CD40-940F-AEF86C1FEBF4}" type="datetimeFigureOut">
              <a:rPr lang="en-US" smtClean="0"/>
              <a:t>10/2/23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BE17C35-03E2-5887-BC39-37E5F58B29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02E7980-C8F3-AD38-C72C-646544DDC4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9F38D4-DD80-C641-957C-593F996997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862311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7A061A-53E3-C840-84B5-07B9CD375DA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0CAA9E0-7732-BB44-B91D-C331D9AA518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7"/>
            <a:ext cx="9144000" cy="1655763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178" indent="0" algn="ctr">
              <a:buNone/>
              <a:defRPr sz="2000"/>
            </a:lvl2pPr>
            <a:lvl3pPr marL="914354" indent="0" algn="ctr">
              <a:buNone/>
              <a:defRPr sz="1800"/>
            </a:lvl3pPr>
            <a:lvl4pPr marL="1371532" indent="0" algn="ctr">
              <a:buNone/>
              <a:defRPr sz="1600"/>
            </a:lvl4pPr>
            <a:lvl5pPr marL="1828709" indent="0" algn="ctr">
              <a:buNone/>
              <a:defRPr sz="1600"/>
            </a:lvl5pPr>
            <a:lvl6pPr marL="2285886" indent="0" algn="ctr">
              <a:buNone/>
              <a:defRPr sz="1600"/>
            </a:lvl6pPr>
            <a:lvl7pPr marL="2743062" indent="0" algn="ctr">
              <a:buNone/>
              <a:defRPr sz="1600"/>
            </a:lvl7pPr>
            <a:lvl8pPr marL="3200240" indent="0" algn="ctr">
              <a:buNone/>
              <a:defRPr sz="1600"/>
            </a:lvl8pPr>
            <a:lvl9pPr marL="3657418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03D8E0C-CB90-1645-A697-FFA4E9EFBC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0573A2-1A4E-E04E-B9F9-0D8F44FBDEE7}" type="datetimeFigureOut">
              <a:rPr lang="en-US" smtClean="0"/>
              <a:t>10/2/23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25140E9-3509-6044-B20F-91AF2F7241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B22FF6D-E0AF-644B-9A13-001B5096B3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719632-565B-1A42-A320-83464B04D974}" type="slidenum">
              <a:rPr lang="en-US" smtClean="0"/>
              <a:t>‹#›</a:t>
            </a:fld>
            <a:endParaRPr lang="en-US"/>
          </a:p>
        </p:txBody>
      </p: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86440229-C188-C148-A906-52685679E002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219075" y="536576"/>
            <a:ext cx="1600200" cy="1709739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50045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B08956-3ED2-9539-99F8-C8E03C57BE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20B71C7-4287-7F1A-39D9-B6E19C77333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02F418C-59C1-F0CB-F495-D5DF06CE70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680A8E-ADC9-CD40-940F-AEF86C1FEBF4}" type="datetimeFigureOut">
              <a:rPr lang="en-US" smtClean="0"/>
              <a:t>10/2/23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872D68D-6BE9-0851-9F38-616C6C3D28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5C760F3-81C9-DFAC-B840-32A6A52BCB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9F38D4-DD80-C641-957C-593F996997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87343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50AF33-427C-D9BC-4E53-A2DCD98415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D45F4BA-C703-8C5D-806C-99574A7F3D8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16604C5-C02E-5724-92B3-764CCEE79D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680A8E-ADC9-CD40-940F-AEF86C1FEBF4}" type="datetimeFigureOut">
              <a:rPr lang="en-US" smtClean="0"/>
              <a:t>10/2/23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E3FCA0C-8C7C-7500-92E1-4EAB8476FA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C5DAB90-9D4F-1D28-D948-388A0AE7AC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9F38D4-DD80-C641-957C-593F996997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90580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925D56-B57E-6577-17CE-15DDC4626F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36CF44A-8E6C-B049-D775-D85707A63A6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9490990-C0A9-0F7C-FCB9-162E4490422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D5900FA-389E-6671-87B8-4574620CD3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680A8E-ADC9-CD40-940F-AEF86C1FEBF4}" type="datetimeFigureOut">
              <a:rPr lang="en-US" smtClean="0"/>
              <a:t>10/2/23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E562F2A-5CBE-A21B-DAEF-F52AD6D9C8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3E53527-935A-7BC3-3F3C-47C370C159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9F38D4-DD80-C641-957C-593F996997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84323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D233A4-DFA5-2838-0FB5-8F718330BE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CF4AC69-9CB3-6205-EA1E-F332B4EA2EC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2B19953-3C3C-553F-7E2D-411576F0153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80E349B-C162-59EA-5B8E-16B44603A71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D205652-8CE8-E9C1-00FC-8D967A564E0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0A1BEEA-B45A-7990-9216-C823D8B297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680A8E-ADC9-CD40-940F-AEF86C1FEBF4}" type="datetimeFigureOut">
              <a:rPr lang="en-US" smtClean="0"/>
              <a:t>10/2/23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6AC8F24-1ED2-4E71-CFB9-35FD1D8EEB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24894AA-A91E-B44F-F615-DD4CC90EEF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9F38D4-DD80-C641-957C-593F996997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22758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4168B1-0AFD-3397-4BCB-6D265D401C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3ABAF64-CDAE-F5A1-469B-F04D2152A2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680A8E-ADC9-CD40-940F-AEF86C1FEBF4}" type="datetimeFigureOut">
              <a:rPr lang="en-US" smtClean="0"/>
              <a:t>10/2/23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77D6A13-74DA-A4FB-2DCE-8312AAFB63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251A874-5F01-D70E-AC9D-0EE78767C5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9F38D4-DD80-C641-957C-593F996997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21344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27A0D4B-0AE1-AD1E-83B7-27B2F75D09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680A8E-ADC9-CD40-940F-AEF86C1FEBF4}" type="datetimeFigureOut">
              <a:rPr lang="en-US" smtClean="0"/>
              <a:t>10/2/23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D2F6366-EC6B-7242-FC63-C1FCC191AE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8789D09-15C0-B4C4-AAFB-E6A6E4A2FF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9F38D4-DD80-C641-957C-593F996997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96480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005952-5A46-3DC2-4C1E-EA28788F6B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F2EB40B-DDFA-42FD-23D9-D4834FC85EA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F78F36E-2B2C-4228-A368-389A8D6FB5A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885B60B-6B4B-A856-1B44-32712BB9B8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680A8E-ADC9-CD40-940F-AEF86C1FEBF4}" type="datetimeFigureOut">
              <a:rPr lang="en-US" smtClean="0"/>
              <a:t>10/2/23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82EF25A-43E2-9B36-95E8-595B4A3A7E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754A0C6-4D34-5B69-76FB-DB5D4A82BC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9F38D4-DD80-C641-957C-593F996997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59113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1A9DB3-7CCD-460B-435F-EA98BE2ED2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0AA1D86-E300-0A6D-6ECF-98A075B3BD0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C742119-D634-BBA1-87F0-2E94084FF33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F2975CA-1BBF-668D-AF0B-25FDB910AB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680A8E-ADC9-CD40-940F-AEF86C1FEBF4}" type="datetimeFigureOut">
              <a:rPr lang="en-US" smtClean="0"/>
              <a:t>10/2/23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6766820-AD0F-6278-3D59-6D272FC6A5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ACE48E5-9662-9534-9789-02950C30F2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9F38D4-DD80-C641-957C-593F996997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71121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C83DC41-86D4-48B5-7BC0-452BCEDE18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69EF7AE-BCBA-569B-E8DD-895B49E3469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ADF5B9F-117E-F7D6-CBF2-6BFE3408438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0680A8E-ADC9-CD40-940F-AEF86C1FEBF4}" type="datetimeFigureOut">
              <a:rPr lang="en-US" smtClean="0"/>
              <a:t>10/2/23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BD3C98E-5466-AA7E-FAF2-B3337D7CAFA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204336C-ED01-A780-C01B-BACAB2F23DE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49F38D4-DD80-C641-957C-593F996997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88798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png"/><Relationship Id="rId4" Type="http://schemas.openxmlformats.org/officeDocument/2006/relationships/image" Target="../media/image8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1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4" name="Google Shape;84;p1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Picture 3" descr="A black and white sign with white text&#10;&#10;Description automatically generated">
            <a:extLst>
              <a:ext uri="{FF2B5EF4-FFF2-40B4-BE49-F238E27FC236}">
                <a16:creationId xmlns:a16="http://schemas.microsoft.com/office/drawing/2014/main" id="{21028148-5555-4DB4-B731-14CB679C112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62650" y="2437988"/>
            <a:ext cx="5666700" cy="1675823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black, darkness, screenshot, black and white&#10;&#10;Description automatically generated">
            <a:extLst>
              <a:ext uri="{FF2B5EF4-FFF2-40B4-BE49-F238E27FC236}">
                <a16:creationId xmlns:a16="http://schemas.microsoft.com/office/drawing/2014/main" id="{956BD0AC-8B4F-F3B3-9D72-7626DE39721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9552" y="-81781"/>
            <a:ext cx="11982448" cy="7021562"/>
          </a:xfrm>
          <a:prstGeom prst="rect">
            <a:avLst/>
          </a:prstGeom>
        </p:spPr>
      </p:pic>
      <p:pic>
        <p:nvPicPr>
          <p:cNvPr id="4" name="Picture 3" descr="A picture containing screenshot, graphics, design&#10;&#10;Description automatically generated">
            <a:extLst>
              <a:ext uri="{FF2B5EF4-FFF2-40B4-BE49-F238E27FC236}">
                <a16:creationId xmlns:a16="http://schemas.microsoft.com/office/drawing/2014/main" id="{C1CC0AB4-0B59-A642-5A94-0C9E2DF0D07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13355" y="5831005"/>
            <a:ext cx="1900713" cy="562101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047A4D6C-3286-8EEE-CE3E-5DDA7886F1A5}"/>
              </a:ext>
            </a:extLst>
          </p:cNvPr>
          <p:cNvSpPr txBox="1"/>
          <p:nvPr/>
        </p:nvSpPr>
        <p:spPr>
          <a:xfrm>
            <a:off x="1427466" y="591808"/>
            <a:ext cx="4105233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b="1" dirty="0">
                <a:solidFill>
                  <a:srgbClr val="0C70B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 Pillars of Lausanne</a:t>
            </a:r>
          </a:p>
        </p:txBody>
      </p:sp>
      <p:pic>
        <p:nvPicPr>
          <p:cNvPr id="19" name="Picture 18" descr="A screenshot of a phone&#10;&#10;Description automatically generated">
            <a:extLst>
              <a:ext uri="{FF2B5EF4-FFF2-40B4-BE49-F238E27FC236}">
                <a16:creationId xmlns:a16="http://schemas.microsoft.com/office/drawing/2014/main" id="{FD93C432-5D7C-2B87-72B3-606B3E151AA6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27466" y="1257488"/>
            <a:ext cx="7369000" cy="4947165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sp>
        <p:nvSpPr>
          <p:cNvPr id="2" name="Google Shape;128;p16">
            <a:extLst>
              <a:ext uri="{FF2B5EF4-FFF2-40B4-BE49-F238E27FC236}">
                <a16:creationId xmlns:a16="http://schemas.microsoft.com/office/drawing/2014/main" id="{52565801-0A99-0CBE-88A1-DA7EC17ED770}"/>
              </a:ext>
            </a:extLst>
          </p:cNvPr>
          <p:cNvSpPr/>
          <p:nvPr/>
        </p:nvSpPr>
        <p:spPr>
          <a:xfrm>
            <a:off x="0" y="9763125"/>
            <a:ext cx="18288000" cy="523875"/>
          </a:xfrm>
          <a:custGeom>
            <a:avLst/>
            <a:gdLst/>
            <a:ahLst/>
            <a:cxnLst/>
            <a:rect l="l" t="t" r="r" b="b"/>
            <a:pathLst>
              <a:path w="18288000" h="523875" extrusionOk="0">
                <a:moveTo>
                  <a:pt x="0" y="0"/>
                </a:moveTo>
                <a:lnTo>
                  <a:pt x="18288000" y="0"/>
                </a:lnTo>
                <a:lnTo>
                  <a:pt x="18288000" y="523875"/>
                </a:lnTo>
                <a:lnTo>
                  <a:pt x="0" y="523875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/>
            </a:stretch>
          </a:blipFill>
          <a:ln>
            <a:noFill/>
          </a:ln>
        </p:spPr>
      </p:sp>
      <p:sp>
        <p:nvSpPr>
          <p:cNvPr id="7" name="Google Shape;129;p16">
            <a:extLst>
              <a:ext uri="{FF2B5EF4-FFF2-40B4-BE49-F238E27FC236}">
                <a16:creationId xmlns:a16="http://schemas.microsoft.com/office/drawing/2014/main" id="{64AD08C7-005D-F337-2FB1-7EED11F991E7}"/>
              </a:ext>
            </a:extLst>
          </p:cNvPr>
          <p:cNvSpPr/>
          <p:nvPr/>
        </p:nvSpPr>
        <p:spPr>
          <a:xfrm flipV="1">
            <a:off x="14283544" y="-3310761"/>
            <a:ext cx="878306" cy="873844"/>
          </a:xfrm>
          <a:custGeom>
            <a:avLst/>
            <a:gdLst/>
            <a:ahLst/>
            <a:cxnLst/>
            <a:rect l="l" t="t" r="r" b="b"/>
            <a:pathLst>
              <a:path w="1097882" h="1092304" extrusionOk="0">
                <a:moveTo>
                  <a:pt x="0" y="0"/>
                </a:moveTo>
                <a:lnTo>
                  <a:pt x="1097882" y="0"/>
                </a:lnTo>
                <a:lnTo>
                  <a:pt x="1097882" y="1092303"/>
                </a:lnTo>
                <a:lnTo>
                  <a:pt x="0" y="1092303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6">
              <a:alphaModFix/>
            </a:blip>
            <a:stretch>
              <a:fillRect/>
            </a:stretch>
          </a:blipFill>
          <a:ln>
            <a:noFill/>
          </a:ln>
        </p:spPr>
      </p:sp>
      <p:sp>
        <p:nvSpPr>
          <p:cNvPr id="8" name="Google Shape;128;p16">
            <a:extLst>
              <a:ext uri="{FF2B5EF4-FFF2-40B4-BE49-F238E27FC236}">
                <a16:creationId xmlns:a16="http://schemas.microsoft.com/office/drawing/2014/main" id="{9F0F8A94-D625-23B0-3C25-083CB0E11C33}"/>
              </a:ext>
            </a:extLst>
          </p:cNvPr>
          <p:cNvSpPr/>
          <p:nvPr/>
        </p:nvSpPr>
        <p:spPr>
          <a:xfrm rot="5400000" flipV="1">
            <a:off x="-3228474" y="3228472"/>
            <a:ext cx="6858001" cy="401053"/>
          </a:xfrm>
          <a:custGeom>
            <a:avLst/>
            <a:gdLst/>
            <a:ahLst/>
            <a:cxnLst/>
            <a:rect l="l" t="t" r="r" b="b"/>
            <a:pathLst>
              <a:path w="18288000" h="523875" extrusionOk="0">
                <a:moveTo>
                  <a:pt x="0" y="0"/>
                </a:moveTo>
                <a:lnTo>
                  <a:pt x="18288000" y="0"/>
                </a:lnTo>
                <a:lnTo>
                  <a:pt x="18288000" y="523875"/>
                </a:lnTo>
                <a:lnTo>
                  <a:pt x="0" y="523875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/>
            </a:stretch>
          </a:blip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408651002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icture containing black, darkness, screenshot, black and white&#10;&#10;Description automatically generated">
            <a:extLst>
              <a:ext uri="{FF2B5EF4-FFF2-40B4-BE49-F238E27FC236}">
                <a16:creationId xmlns:a16="http://schemas.microsoft.com/office/drawing/2014/main" id="{F4F4D1C6-DA89-491E-5E46-B5EEABFDA8F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9552" y="-81781"/>
            <a:ext cx="11982448" cy="7021562"/>
          </a:xfrm>
          <a:prstGeom prst="rect">
            <a:avLst/>
          </a:prstGeom>
        </p:spPr>
      </p:pic>
      <p:sp>
        <p:nvSpPr>
          <p:cNvPr id="6" name="Oval 5">
            <a:extLst>
              <a:ext uri="{FF2B5EF4-FFF2-40B4-BE49-F238E27FC236}">
                <a16:creationId xmlns:a16="http://schemas.microsoft.com/office/drawing/2014/main" id="{54963F65-736A-6ECF-0DEF-E5B468F041AA}"/>
              </a:ext>
            </a:extLst>
          </p:cNvPr>
          <p:cNvSpPr/>
          <p:nvPr/>
        </p:nvSpPr>
        <p:spPr>
          <a:xfrm>
            <a:off x="3949467" y="193978"/>
            <a:ext cx="6601950" cy="66019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5390DC5-DC76-2971-566C-C8CD3A01073B}"/>
              </a:ext>
            </a:extLst>
          </p:cNvPr>
          <p:cNvSpPr txBox="1"/>
          <p:nvPr/>
        </p:nvSpPr>
        <p:spPr>
          <a:xfrm>
            <a:off x="786040" y="1729170"/>
            <a:ext cx="3738623" cy="582724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457200" indent="-228600" defTabSz="457200">
              <a:lnSpc>
                <a:spcPct val="120000"/>
              </a:lnSpc>
              <a:tabLst>
                <a:tab pos="457200" algn="l"/>
              </a:tabLst>
              <a:defRPr sz="1800" b="1">
                <a:solidFill>
                  <a:schemeClr val="accent5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lang="en-US" sz="2600" dirty="0">
                <a:solidFill>
                  <a:srgbClr val="0C70BA"/>
                </a:solidFill>
              </a:rPr>
              <a:t>THE GOAL: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21C43271-504A-49CD-5173-494DEA086A81}"/>
              </a:ext>
            </a:extLst>
          </p:cNvPr>
          <p:cNvSpPr txBox="1"/>
          <p:nvPr/>
        </p:nvSpPr>
        <p:spPr>
          <a:xfrm>
            <a:off x="982810" y="2311894"/>
            <a:ext cx="9568607" cy="1708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500" b="1" i="0" dirty="0">
                <a:solidFill>
                  <a:srgbClr val="001570"/>
                </a:solidFill>
                <a:effectLst/>
                <a:latin typeface="Arial" panose="020B0604020202020204" pitchFamily="34" charset="0"/>
              </a:rPr>
              <a:t>An effective ongoing national disciple-making/church planting roundtable in each nation supported by a regional gathering.</a:t>
            </a:r>
            <a:endParaRPr lang="en-US" sz="3500" b="1" dirty="0">
              <a:solidFill>
                <a:srgbClr val="00157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4" descr="A picture containing screenshot, graphics, design&#10;&#10;Description automatically generated">
            <a:extLst>
              <a:ext uri="{FF2B5EF4-FFF2-40B4-BE49-F238E27FC236}">
                <a16:creationId xmlns:a16="http://schemas.microsoft.com/office/drawing/2014/main" id="{C58BA0D3-F0B0-7A34-8349-FE5F7FC9DEA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13355" y="5831005"/>
            <a:ext cx="1900713" cy="562101"/>
          </a:xfrm>
          <a:prstGeom prst="rect">
            <a:avLst/>
          </a:prstGeom>
        </p:spPr>
      </p:pic>
      <p:sp>
        <p:nvSpPr>
          <p:cNvPr id="7" name="Google Shape;128;p16">
            <a:extLst>
              <a:ext uri="{FF2B5EF4-FFF2-40B4-BE49-F238E27FC236}">
                <a16:creationId xmlns:a16="http://schemas.microsoft.com/office/drawing/2014/main" id="{0E32C248-DFBC-C1CD-3DC2-55E036F12239}"/>
              </a:ext>
            </a:extLst>
          </p:cNvPr>
          <p:cNvSpPr/>
          <p:nvPr/>
        </p:nvSpPr>
        <p:spPr>
          <a:xfrm rot="5400000" flipV="1">
            <a:off x="-3228474" y="3228472"/>
            <a:ext cx="6858001" cy="401053"/>
          </a:xfrm>
          <a:custGeom>
            <a:avLst/>
            <a:gdLst/>
            <a:ahLst/>
            <a:cxnLst/>
            <a:rect l="l" t="t" r="r" b="b"/>
            <a:pathLst>
              <a:path w="18288000" h="523875" extrusionOk="0">
                <a:moveTo>
                  <a:pt x="0" y="0"/>
                </a:moveTo>
                <a:lnTo>
                  <a:pt x="18288000" y="0"/>
                </a:lnTo>
                <a:lnTo>
                  <a:pt x="18288000" y="523875"/>
                </a:lnTo>
                <a:lnTo>
                  <a:pt x="0" y="523875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/>
            </a:stretch>
          </a:blip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162908070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picture containing black, darkness, screenshot, black and white&#10;&#10;Description automatically generated">
            <a:extLst>
              <a:ext uri="{FF2B5EF4-FFF2-40B4-BE49-F238E27FC236}">
                <a16:creationId xmlns:a16="http://schemas.microsoft.com/office/drawing/2014/main" id="{45747FAB-C0F6-F4C2-D821-7511CAC0063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9552" y="-81781"/>
            <a:ext cx="11982448" cy="7021562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8F1EE647-2184-EADD-79D8-C0183E88ECBE}"/>
              </a:ext>
            </a:extLst>
          </p:cNvPr>
          <p:cNvSpPr txBox="1"/>
          <p:nvPr/>
        </p:nvSpPr>
        <p:spPr>
          <a:xfrm>
            <a:off x="3363563" y="5810382"/>
            <a:ext cx="7141580" cy="582724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457200" indent="-228600" defTabSz="457200">
              <a:lnSpc>
                <a:spcPct val="120000"/>
              </a:lnSpc>
              <a:tabLst>
                <a:tab pos="457200" algn="l"/>
              </a:tabLst>
              <a:defRPr sz="1800" b="1">
                <a:solidFill>
                  <a:schemeClr val="accent5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lang="en-US" sz="2600" dirty="0">
                <a:solidFill>
                  <a:srgbClr val="0C70BA"/>
                </a:solidFill>
              </a:rPr>
              <a:t>Working table in Dominican Republic</a:t>
            </a:r>
          </a:p>
        </p:txBody>
      </p:sp>
      <p:pic>
        <p:nvPicPr>
          <p:cNvPr id="6" name="Picture 5" descr="A picture containing screenshot, graphics, design&#10;&#10;Description automatically generated">
            <a:extLst>
              <a:ext uri="{FF2B5EF4-FFF2-40B4-BE49-F238E27FC236}">
                <a16:creationId xmlns:a16="http://schemas.microsoft.com/office/drawing/2014/main" id="{7AB0A2A1-27CB-D90E-AF89-C250E73C932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13355" y="5831005"/>
            <a:ext cx="1900713" cy="562101"/>
          </a:xfrm>
          <a:prstGeom prst="rect">
            <a:avLst/>
          </a:prstGeom>
        </p:spPr>
      </p:pic>
      <p:pic>
        <p:nvPicPr>
          <p:cNvPr id="7" name="Picture 6" descr="A group of people sitting around a table&#10;&#10;Description automatically generated">
            <a:extLst>
              <a:ext uri="{FF2B5EF4-FFF2-40B4-BE49-F238E27FC236}">
                <a16:creationId xmlns:a16="http://schemas.microsoft.com/office/drawing/2014/main" id="{DA99EC63-DB98-C745-FBD6-F77BD657E3A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50950" y="262704"/>
            <a:ext cx="9690100" cy="5223816"/>
          </a:xfrm>
          <a:prstGeom prst="rect">
            <a:avLst/>
          </a:prstGeom>
        </p:spPr>
      </p:pic>
      <p:sp>
        <p:nvSpPr>
          <p:cNvPr id="3" name="Google Shape;128;p16">
            <a:extLst>
              <a:ext uri="{FF2B5EF4-FFF2-40B4-BE49-F238E27FC236}">
                <a16:creationId xmlns:a16="http://schemas.microsoft.com/office/drawing/2014/main" id="{0F26594A-13C5-9BBA-F242-540FC53BFACD}"/>
              </a:ext>
            </a:extLst>
          </p:cNvPr>
          <p:cNvSpPr/>
          <p:nvPr/>
        </p:nvSpPr>
        <p:spPr>
          <a:xfrm rot="5400000" flipV="1">
            <a:off x="-3228474" y="3228472"/>
            <a:ext cx="6858001" cy="401053"/>
          </a:xfrm>
          <a:custGeom>
            <a:avLst/>
            <a:gdLst/>
            <a:ahLst/>
            <a:cxnLst/>
            <a:rect l="l" t="t" r="r" b="b"/>
            <a:pathLst>
              <a:path w="18288000" h="523875" extrusionOk="0">
                <a:moveTo>
                  <a:pt x="0" y="0"/>
                </a:moveTo>
                <a:lnTo>
                  <a:pt x="18288000" y="0"/>
                </a:lnTo>
                <a:lnTo>
                  <a:pt x="18288000" y="523875"/>
                </a:lnTo>
                <a:lnTo>
                  <a:pt x="0" y="523875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/>
            </a:stretch>
          </a:blip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96158127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oogle Shape;128;p16">
            <a:extLst>
              <a:ext uri="{FF2B5EF4-FFF2-40B4-BE49-F238E27FC236}">
                <a16:creationId xmlns:a16="http://schemas.microsoft.com/office/drawing/2014/main" id="{89C8B822-2CB4-8716-AEB5-DE6872E33793}"/>
              </a:ext>
            </a:extLst>
          </p:cNvPr>
          <p:cNvSpPr/>
          <p:nvPr/>
        </p:nvSpPr>
        <p:spPr>
          <a:xfrm rot="5400000" flipV="1">
            <a:off x="-3228474" y="3228472"/>
            <a:ext cx="6858001" cy="401053"/>
          </a:xfrm>
          <a:custGeom>
            <a:avLst/>
            <a:gdLst/>
            <a:ahLst/>
            <a:cxnLst/>
            <a:rect l="l" t="t" r="r" b="b"/>
            <a:pathLst>
              <a:path w="18288000" h="523875" extrusionOk="0">
                <a:moveTo>
                  <a:pt x="0" y="0"/>
                </a:moveTo>
                <a:lnTo>
                  <a:pt x="18288000" y="0"/>
                </a:lnTo>
                <a:lnTo>
                  <a:pt x="18288000" y="523875"/>
                </a:lnTo>
                <a:lnTo>
                  <a:pt x="0" y="523875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2">
              <a:alphaModFix/>
            </a:blip>
            <a:stretch>
              <a:fillRect/>
            </a:stretch>
          </a:blipFill>
          <a:ln>
            <a:noFill/>
          </a:ln>
        </p:spPr>
      </p:sp>
      <p:pic>
        <p:nvPicPr>
          <p:cNvPr id="2" name="Picture 1" descr="A picture containing black, darkness, screenshot, black and white&#10;&#10;Description automatically generated">
            <a:extLst>
              <a:ext uri="{FF2B5EF4-FFF2-40B4-BE49-F238E27FC236}">
                <a16:creationId xmlns:a16="http://schemas.microsoft.com/office/drawing/2014/main" id="{7CC97C0C-A1B8-AB53-7A24-92FD96A180F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9552" y="-81781"/>
            <a:ext cx="11982448" cy="7021562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208D88E0-C1AA-BF2E-5365-B79A5B43AFA2}"/>
              </a:ext>
            </a:extLst>
          </p:cNvPr>
          <p:cNvSpPr txBox="1"/>
          <p:nvPr/>
        </p:nvSpPr>
        <p:spPr>
          <a:xfrm>
            <a:off x="4841257" y="5831005"/>
            <a:ext cx="5176482" cy="582724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457200" indent="-228600" defTabSz="457200">
              <a:lnSpc>
                <a:spcPct val="120000"/>
              </a:lnSpc>
              <a:tabLst>
                <a:tab pos="457200" algn="l"/>
              </a:tabLst>
              <a:defRPr sz="1800" b="1">
                <a:solidFill>
                  <a:schemeClr val="accent5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lang="en-US" sz="2600" dirty="0">
                <a:solidFill>
                  <a:srgbClr val="0C70BA"/>
                </a:solidFill>
              </a:rPr>
              <a:t>Working Table in Cambodia</a:t>
            </a:r>
          </a:p>
        </p:txBody>
      </p:sp>
      <p:pic>
        <p:nvPicPr>
          <p:cNvPr id="5" name="Picture 4" descr="A group of people sitting at tables&#10;&#10;Description automatically generated with low confidence">
            <a:extLst>
              <a:ext uri="{FF2B5EF4-FFF2-40B4-BE49-F238E27FC236}">
                <a16:creationId xmlns:a16="http://schemas.microsoft.com/office/drawing/2014/main" id="{3FB11561-DD69-24E3-81A3-271959078B5F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23981" y="1082159"/>
            <a:ext cx="10553589" cy="4345108"/>
          </a:xfrm>
          <a:prstGeom prst="rect">
            <a:avLst/>
          </a:prstGeom>
        </p:spPr>
      </p:pic>
      <p:pic>
        <p:nvPicPr>
          <p:cNvPr id="6" name="Picture 5" descr="A group of men looking at a cell phone&#10;&#10;Description automatically generated with medium confidence">
            <a:extLst>
              <a:ext uri="{FF2B5EF4-FFF2-40B4-BE49-F238E27FC236}">
                <a16:creationId xmlns:a16="http://schemas.microsoft.com/office/drawing/2014/main" id="{C727963D-C97E-1A11-8157-A8778FFBF5D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0605" y="392141"/>
            <a:ext cx="2432731" cy="1809171"/>
          </a:xfrm>
          <a:prstGeom prst="rect">
            <a:avLst/>
          </a:prstGeom>
          <a:solidFill>
            <a:schemeClr val="bg1"/>
          </a:solidFill>
          <a:ln w="19050">
            <a:solidFill>
              <a:schemeClr val="bg1"/>
            </a:solidFill>
          </a:ln>
        </p:spPr>
      </p:pic>
      <p:pic>
        <p:nvPicPr>
          <p:cNvPr id="3" name="Picture 2" descr="A picture containing screenshot, graphics, design&#10;&#10;Description automatically generated">
            <a:extLst>
              <a:ext uri="{FF2B5EF4-FFF2-40B4-BE49-F238E27FC236}">
                <a16:creationId xmlns:a16="http://schemas.microsoft.com/office/drawing/2014/main" id="{9D79AACD-C521-1D48-0B50-E163883FD4C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713355" y="5831005"/>
            <a:ext cx="1900713" cy="5621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904785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icture containing black, darkness, screenshot, black and white&#10;&#10;Description automatically generated">
            <a:extLst>
              <a:ext uri="{FF2B5EF4-FFF2-40B4-BE49-F238E27FC236}">
                <a16:creationId xmlns:a16="http://schemas.microsoft.com/office/drawing/2014/main" id="{F4F4D1C6-DA89-491E-5E46-B5EEABFDA8F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9552" y="-81781"/>
            <a:ext cx="11982448" cy="7021562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E5390DC5-DC76-2971-566C-C8CD3A01073B}"/>
              </a:ext>
            </a:extLst>
          </p:cNvPr>
          <p:cNvSpPr txBox="1"/>
          <p:nvPr/>
        </p:nvSpPr>
        <p:spPr>
          <a:xfrm>
            <a:off x="5553721" y="5802061"/>
            <a:ext cx="4757195" cy="582724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457200" indent="-228600" defTabSz="457200">
              <a:lnSpc>
                <a:spcPct val="120000"/>
              </a:lnSpc>
              <a:tabLst>
                <a:tab pos="457200" algn="l"/>
              </a:tabLst>
              <a:defRPr sz="1800" b="1">
                <a:solidFill>
                  <a:schemeClr val="accent5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lang="en-US" sz="2600" dirty="0">
                <a:solidFill>
                  <a:srgbClr val="0C70B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Working Table in </a:t>
            </a:r>
            <a:r>
              <a:rPr lang="en-US" sz="2600" dirty="0">
                <a:solidFill>
                  <a:srgbClr val="0C70BA"/>
                </a:solidFill>
              </a:rPr>
              <a:t>Spain</a:t>
            </a:r>
          </a:p>
        </p:txBody>
      </p:sp>
      <p:pic>
        <p:nvPicPr>
          <p:cNvPr id="5" name="Picture 4" descr="A picture containing screenshot, graphics, design&#10;&#10;Description automatically generated">
            <a:extLst>
              <a:ext uri="{FF2B5EF4-FFF2-40B4-BE49-F238E27FC236}">
                <a16:creationId xmlns:a16="http://schemas.microsoft.com/office/drawing/2014/main" id="{C58BA0D3-F0B0-7A34-8349-FE5F7FC9DEA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13355" y="5831005"/>
            <a:ext cx="1900713" cy="562101"/>
          </a:xfrm>
          <a:prstGeom prst="rect">
            <a:avLst/>
          </a:prstGeom>
        </p:spPr>
      </p:pic>
      <p:pic>
        <p:nvPicPr>
          <p:cNvPr id="6" name="Picture 5" descr="A group of people sitting in chairs&#10;&#10;Description automatically generated with medium confidence">
            <a:extLst>
              <a:ext uri="{FF2B5EF4-FFF2-40B4-BE49-F238E27FC236}">
                <a16:creationId xmlns:a16="http://schemas.microsoft.com/office/drawing/2014/main" id="{FA30529E-BDEA-9B8A-1C1A-3286D2C660B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3110" y="594543"/>
            <a:ext cx="10585780" cy="4945545"/>
          </a:xfrm>
          <a:prstGeom prst="rect">
            <a:avLst/>
          </a:prstGeom>
        </p:spPr>
      </p:pic>
      <p:sp>
        <p:nvSpPr>
          <p:cNvPr id="2" name="Google Shape;128;p16">
            <a:extLst>
              <a:ext uri="{FF2B5EF4-FFF2-40B4-BE49-F238E27FC236}">
                <a16:creationId xmlns:a16="http://schemas.microsoft.com/office/drawing/2014/main" id="{0D527BF6-0847-7C88-B9D3-8394E4E76508}"/>
              </a:ext>
            </a:extLst>
          </p:cNvPr>
          <p:cNvSpPr/>
          <p:nvPr/>
        </p:nvSpPr>
        <p:spPr>
          <a:xfrm rot="5400000" flipV="1">
            <a:off x="-3228474" y="3228472"/>
            <a:ext cx="6858001" cy="401053"/>
          </a:xfrm>
          <a:custGeom>
            <a:avLst/>
            <a:gdLst/>
            <a:ahLst/>
            <a:cxnLst/>
            <a:rect l="l" t="t" r="r" b="b"/>
            <a:pathLst>
              <a:path w="18288000" h="523875" extrusionOk="0">
                <a:moveTo>
                  <a:pt x="0" y="0"/>
                </a:moveTo>
                <a:lnTo>
                  <a:pt x="18288000" y="0"/>
                </a:lnTo>
                <a:lnTo>
                  <a:pt x="18288000" y="523875"/>
                </a:lnTo>
                <a:lnTo>
                  <a:pt x="0" y="523875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/>
            </a:stretch>
          </a:blipFill>
          <a:ln>
            <a:noFill/>
          </a:ln>
        </p:spPr>
      </p:sp>
      <p:sp>
        <p:nvSpPr>
          <p:cNvPr id="7" name="Google Shape;129;p16">
            <a:extLst>
              <a:ext uri="{FF2B5EF4-FFF2-40B4-BE49-F238E27FC236}">
                <a16:creationId xmlns:a16="http://schemas.microsoft.com/office/drawing/2014/main" id="{60DA447D-B662-B196-68A4-D33DA858B643}"/>
              </a:ext>
            </a:extLst>
          </p:cNvPr>
          <p:cNvSpPr/>
          <p:nvPr/>
        </p:nvSpPr>
        <p:spPr>
          <a:xfrm rot="5400000" flipV="1">
            <a:off x="10714299" y="-6325662"/>
            <a:ext cx="411706" cy="836215"/>
          </a:xfrm>
          <a:custGeom>
            <a:avLst/>
            <a:gdLst/>
            <a:ahLst/>
            <a:cxnLst/>
            <a:rect l="l" t="t" r="r" b="b"/>
            <a:pathLst>
              <a:path w="1097882" h="1092304" extrusionOk="0">
                <a:moveTo>
                  <a:pt x="0" y="0"/>
                </a:moveTo>
                <a:lnTo>
                  <a:pt x="1097882" y="0"/>
                </a:lnTo>
                <a:lnTo>
                  <a:pt x="1097882" y="1092303"/>
                </a:lnTo>
                <a:lnTo>
                  <a:pt x="0" y="1092303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6">
              <a:alphaModFix/>
            </a:blip>
            <a:stretch>
              <a:fillRect/>
            </a:stretch>
          </a:blip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411616829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186</TotalTime>
  <Words>38</Words>
  <Application>Microsoft Macintosh PowerPoint</Application>
  <PresentationFormat>Widescreen</PresentationFormat>
  <Paragraphs>6</Paragraphs>
  <Slides>6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0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dulciecrawfordmnm@gmail.com</dc:creator>
  <cp:lastModifiedBy>dulciecrawfordmnm@gmail.com</cp:lastModifiedBy>
  <cp:revision>37</cp:revision>
  <dcterms:created xsi:type="dcterms:W3CDTF">2023-06-01T13:59:34Z</dcterms:created>
  <dcterms:modified xsi:type="dcterms:W3CDTF">2023-10-02T17:38:24Z</dcterms:modified>
</cp:coreProperties>
</file>